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7xThRIq9H53SUzobZS3rc6+HS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7" name="Google Shape;177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d71dbc2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300d71dbc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0d71dbc2f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9" name="Google Shape;229;g300d71dbc2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23c39af6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g3023c39af6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23c39af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" name="Google Shape;246;g3023c39a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0d582b66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g300d582b6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1.sv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2.sv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3)%20Recoleccion%20de%20Datos%20(Encuesta)\3)%20Encuesta%20EduMiltiPro%20PD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4)%20Requisitos%20Especificos\Norma%20EEE-830%20PDF.pdf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5)%20Casos%20de%20Uso%20EduMultiPro\uml%20PD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file:///D:\EduMultiPro\6)%20Mockups%20EduMultiPro\1)%20Admin%20Mockup.bmpr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6)%20Mockups%20EduMultiPro\4)%20Alumno%20mockup.bmpr" TargetMode="External"/><Relationship Id="rId11" Type="http://schemas.openxmlformats.org/officeDocument/2006/relationships/image" Target="../media/image31.png"/><Relationship Id="rId5" Type="http://schemas.openxmlformats.org/officeDocument/2006/relationships/hyperlink" Target="file:///D:\EduMultiPro\6)%20Mockups%20EduMultiPro\3)%20Profesor%20Mockup.bmpr" TargetMode="External"/><Relationship Id="rId10" Type="http://schemas.openxmlformats.org/officeDocument/2006/relationships/image" Target="../media/image30.png"/><Relationship Id="rId4" Type="http://schemas.openxmlformats.org/officeDocument/2006/relationships/hyperlink" Target="file:///D:\EduMultiPro\6)%20Mockups%20EduMultiPro\2)%20Coordinador%20Mockup.bmpr" TargetMode="Externa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7)%20Cotizaciones%20EduMultiPro\Cotizaciones%20EduMultiPro%20(2).xlsx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7)%20Cotizaciones%20EduMultiPro/2)%20Comparacion%20precios%20EduMultipro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8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01" name="Google Shape;101;p1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0774850" y="62428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6" y="2104028"/>
            <a:ext cx="10458133" cy="460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80" name="Google Shape;180;g1f4ed825787_2_176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4ed825787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550" y="1991400"/>
            <a:ext cx="10585672" cy="468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1515165" y="1619185"/>
            <a:ext cx="8839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 herramientas de recolección de datos utilizamos la encuesta, con la cual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 preguntamos a 34 personas sobre qué opinan de nuestra plataforma digital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 herramientas y con base a los resultados adaptarnos a las sugerencias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los usuarios para garantizarles un mejor servicio y comodidad.</a:t>
            </a: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Tabulación</a:t>
            </a:r>
            <a:r>
              <a:rPr lang="es-MX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38" y="3242773"/>
            <a:ext cx="3465571" cy="282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9372" y="3121678"/>
            <a:ext cx="3352359" cy="32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5221" y="3121678"/>
            <a:ext cx="3776971" cy="321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456217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7" y="2434400"/>
            <a:ext cx="478160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217" y="4492039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4264" y="2434400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5145" y="4555806"/>
            <a:ext cx="4826137" cy="197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d71dbc2f_1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</a:t>
            </a:r>
            <a:endParaRPr/>
          </a:p>
        </p:txBody>
      </p:sp>
      <p:sp>
        <p:nvSpPr>
          <p:cNvPr id="211" name="Google Shape;211;g300d71dbc2f_1_0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00d71dbc2f_1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00d71dbc2f_1_0"/>
          <p:cNvPicPr preferRelativeResize="0"/>
          <p:nvPr/>
        </p:nvPicPr>
        <p:blipFill rotWithShape="1">
          <a:blip r:embed="rId4">
            <a:alphaModFix/>
          </a:blip>
          <a:srcRect b="-17481"/>
          <a:stretch/>
        </p:blipFill>
        <p:spPr>
          <a:xfrm>
            <a:off x="172125" y="1664725"/>
            <a:ext cx="3926899" cy="47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00d71dbc2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825" y="1664725"/>
            <a:ext cx="4079350" cy="47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00d71dbc2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175" y="1664725"/>
            <a:ext cx="3561025" cy="4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21" name="Google Shape;221;p13"/>
          <p:cNvSpPr txBox="1"/>
          <p:nvPr/>
        </p:nvSpPr>
        <p:spPr>
          <a:xfrm>
            <a:off x="9078552" y="2991532"/>
            <a:ext cx="2387700" cy="2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Administrador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coordinador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profesores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estudiante</a:t>
            </a:r>
            <a:r>
              <a:rPr lang="es-MX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2912" y="1602151"/>
            <a:ext cx="2953186" cy="2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2912" y="4146374"/>
            <a:ext cx="2953186" cy="25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1590107"/>
            <a:ext cx="2693012" cy="51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05998" y="1590108"/>
            <a:ext cx="2796464" cy="25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5998" y="4146374"/>
            <a:ext cx="2796464" cy="25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0d71dbc2f_1_18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Cotizaciones  </a:t>
            </a:r>
            <a:endParaRPr/>
          </a:p>
        </p:txBody>
      </p:sp>
      <p:pic>
        <p:nvPicPr>
          <p:cNvPr id="232" name="Google Shape;232;g300d71dbc2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00" y="1615450"/>
            <a:ext cx="4705350" cy="2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00d71dbc2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93775"/>
            <a:ext cx="8798050" cy="26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00d71dbc2f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150" y="1615450"/>
            <a:ext cx="6867849" cy="23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00d71dbc2f_1_18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23c39af68_0_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Comparación de precios  </a:t>
            </a:r>
            <a:endParaRPr/>
          </a:p>
        </p:txBody>
      </p:sp>
      <p:sp>
        <p:nvSpPr>
          <p:cNvPr id="241" name="Google Shape;241;g3023c39af68_0_9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3023c39af6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50" y="1636675"/>
            <a:ext cx="6139649" cy="4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023c39af6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0150" y="1636675"/>
            <a:ext cx="5535201" cy="38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23c39af68_0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249" name="Google Shape;249;g3023c39af68_0_0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023c39af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439C20-758B-5751-3766-8ABD942D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" y="1570222"/>
            <a:ext cx="8192871" cy="18587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BAA035-E8BF-AB87-824E-655AC699F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821" y="1746261"/>
            <a:ext cx="3495272" cy="27805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5E9169-5434-7D9D-97CB-A1416E9F18D5}"/>
              </a:ext>
            </a:extLst>
          </p:cNvPr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>
            <a:stCxn id="124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/>
          <p:nvPr/>
        </p:nvSpPr>
        <p:spPr>
          <a:xfrm>
            <a:off x="1200296" y="2890968"/>
            <a:ext cx="4782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/>
              <a:t>Desarrollar una plataforma educativa digital accesible que permita a colegios con recursos limitados organizar y centralizar sus actividades académicas y la comunicación entre docentes, estudiantes y coordinadores. </a:t>
            </a:r>
            <a:endParaRPr sz="11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49920-AC5F-FDD8-1776-4C8F86E7F472}"/>
              </a:ext>
            </a:extLst>
          </p:cNvPr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5"/>
          <p:cNvCxnSpPr>
            <a:stCxn id="13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 txBox="1"/>
          <p:nvPr/>
        </p:nvSpPr>
        <p:spPr>
          <a:xfrm>
            <a:off x="333335" y="1630947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1) Diseñar una estructura funcional que permita gestionar usuarios, cursos, grados, materias, jornadas, aulas, horarios y noticias de manera sencilla.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2) Implementar funcionalidades específicas para cada tipo de usuario (docente, estudiante, coordinador y administrador), adaptadas a sus necesidades académicas.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sz="1600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3) Facilitar la creación, visualización y entrega de trabajos escolares dentro de las aulas digitales.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4) Mejorar la comunicación institucional mediante la publicación de anuncios y comentarios entre estudiantes y docentes.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sz="1600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5) Optimizar el acceso a la información académica básica, como horarios y novedades, en un entorno centralizado y de fácil uso</a:t>
            </a:r>
            <a:endParaRPr sz="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C66766-F648-95FD-918C-4638A9D44C6B}"/>
              </a:ext>
            </a:extLst>
          </p:cNvPr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6"/>
          <p:cNvCxnSpPr>
            <a:stCxn id="13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6"/>
          <p:cNvSpPr txBox="1"/>
          <p:nvPr/>
        </p:nvSpPr>
        <p:spPr>
          <a:xfrm>
            <a:off x="597535" y="1544972"/>
            <a:ext cx="689572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s-ES" sz="1600" dirty="0"/>
              <a:t>Muchos colegios, que no suelen tener los recursos suficientes o no cuentan con el presupuesto, no tienen plataformas digitales que les ayuden a organizar las actividades académicas. Esto hace que la comunicación entre profesores y estudiantes sea más difícil, y no suele haber una manera fácil de compartir información importante como horarios, tareas o anuncios. Sin una plataforma que centralice todo esto, los procesos en los colegios son más desordenados y complicados.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Además, la falta de estas herramientas digitales afecta el seguimiento del progreso de los estudiantes y su acceso a materiales o recordatorios importantes. Los colegios que no cuentan con una plataforma adecuada están en desventaja, ya que no pueden aprovechar las ventajas que la tecnología ofrece para mejorar la educación y hacer que la información llegue de manera rápida y organizada a todos los involucrados.</a:t>
            </a:r>
            <a:endParaRPr lang="es-ES" sz="1200" dirty="0"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655" y="1838745"/>
            <a:ext cx="3531401" cy="38188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FA64758-064E-FC10-FD3A-E2A2C033E221}"/>
              </a:ext>
            </a:extLst>
          </p:cNvPr>
          <p:cNvSpPr txBox="1"/>
          <p:nvPr/>
        </p:nvSpPr>
        <p:spPr>
          <a:xfrm>
            <a:off x="10476089" y="6304642"/>
            <a:ext cx="145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7"/>
          <p:cNvCxnSpPr>
            <a:stCxn id="14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7"/>
          <p:cNvSpPr txBox="1"/>
          <p:nvPr/>
        </p:nvSpPr>
        <p:spPr>
          <a:xfrm>
            <a:off x="950054" y="3013625"/>
            <a:ext cx="5547900" cy="148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/>
              <a:t>¿Cómo pueden los colegios con recursos limitados organizar y centralizar sus actividades académicas y la comunicación entre docentes y estudiantes mediante una plataforma digital accesible?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3149" y="1657743"/>
            <a:ext cx="3542513" cy="35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7C4374-640B-E992-061D-7B9640340070}"/>
              </a:ext>
            </a:extLst>
          </p:cNvPr>
          <p:cNvSpPr txBox="1"/>
          <p:nvPr/>
        </p:nvSpPr>
        <p:spPr>
          <a:xfrm>
            <a:off x="10397067" y="6288348"/>
            <a:ext cx="1591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8"/>
          <p:cNvCxnSpPr>
            <a:stCxn id="15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/>
          <p:nvPr/>
        </p:nvSpPr>
        <p:spPr>
          <a:xfrm>
            <a:off x="624103" y="1423724"/>
            <a:ext cx="5873794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-Mantener información en la plataforma como eventos, horarios, noticias o cosas ocurridas en la institución semanal y diariamente.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-Mantener un apartado de envíos y revisión de trabajos donde los estudiantes puedan enviar sus actividades realizadas y los docentes puedan calificar.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 Proporcionar canales de comunicación eficientes entre estudiantes, docentes mediante anuncios, mensajería, fomentando la interacción y colaboración.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 El sistema será desarrollado pensando en colegios con baja infraestructura tecnológica, por lo que será fácil de usar, con requerimientos mínimos.</a:t>
            </a:r>
            <a:endParaRPr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424" y="1678947"/>
            <a:ext cx="4664150" cy="407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8FE04A-62D6-B3DB-B198-06B14BBF5C15}"/>
              </a:ext>
            </a:extLst>
          </p:cNvPr>
          <p:cNvSpPr txBox="1"/>
          <p:nvPr/>
        </p:nvSpPr>
        <p:spPr>
          <a:xfrm>
            <a:off x="10430933" y="6256052"/>
            <a:ext cx="1614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d582b660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300d582b660_0_0"/>
          <p:cNvCxnSpPr>
            <a:stCxn id="163" idx="1"/>
          </p:cNvCxnSpPr>
          <p:nvPr/>
        </p:nvCxnSpPr>
        <p:spPr>
          <a:xfrm rot="10800000" flipH="1">
            <a:off x="950054" y="1094467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g300d582b660_0_0"/>
          <p:cNvSpPr txBox="1"/>
          <p:nvPr/>
        </p:nvSpPr>
        <p:spPr>
          <a:xfrm>
            <a:off x="624103" y="1423724"/>
            <a:ext cx="58737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Brindar a las instituciones educativas, especialmente aquellas que no cuentan con una plataforma digital propia, una herramienta que facilite la gestión académica y administrativa de manera centralizada. </a:t>
            </a:r>
            <a:r>
              <a:rPr lang="es-ES" dirty="0" err="1"/>
              <a:t>EduMultiPro</a:t>
            </a:r>
            <a:r>
              <a:rPr lang="es-ES" dirty="0"/>
              <a:t> simplifica la asignación y entrega de trabajos, así como la retroalimentación entre docentes y estudiantes, todo desde un mismo espacio. También ofrece un sistema de comunicación que mejora la interacción directa entre los usuarios, permitiendo resolver dudas, compartir información importante y mantener a toda la comunidad educativa conectada.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Esta plataforma es necesaria porque buscamos reducir un poco las soluciones fragmentadas que se generan por causa de que muchos colegios tienen que usar varias aplicaciones diferentes, y eso al final termina confundiendo a los estudiantes y también les complica el trabajo a los profesores. En cambio, si cada colegio tuviera su propia plataforma con todo en un solo lugar, sería mucho más fácil para todos encontrar la información, comunicarse y mantenerse organizados</a:t>
            </a:r>
            <a:endParaRPr sz="11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g300d582b6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175" y="1780049"/>
            <a:ext cx="4920075" cy="40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A9E2F9-C76A-568D-31BC-058EB948A0D4}"/>
              </a:ext>
            </a:extLst>
          </p:cNvPr>
          <p:cNvSpPr txBox="1"/>
          <p:nvPr/>
        </p:nvSpPr>
        <p:spPr>
          <a:xfrm>
            <a:off x="10532533" y="6337223"/>
            <a:ext cx="1535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801</Words>
  <Application>Microsoft Office PowerPoint</Application>
  <PresentationFormat>Panorámica</PresentationFormat>
  <Paragraphs>77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Work Sans Medium</vt:lpstr>
      <vt:lpstr>Calibri</vt:lpstr>
      <vt:lpstr>Arial</vt:lpstr>
      <vt:lpstr>Work Sans Light</vt:lpstr>
      <vt:lpstr>Roboto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Casos de uso </vt:lpstr>
      <vt:lpstr>Mockup  </vt:lpstr>
      <vt:lpstr>Cotizaciones  </vt:lpstr>
      <vt:lpstr>Comparación de precios  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sneider458tique@hotmail.com</cp:lastModifiedBy>
  <cp:revision>5</cp:revision>
  <dcterms:created xsi:type="dcterms:W3CDTF">2024-03-15T00:49:27Z</dcterms:created>
  <dcterms:modified xsi:type="dcterms:W3CDTF">2025-04-26T21:39:23Z</dcterms:modified>
</cp:coreProperties>
</file>